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4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-9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F466F-BDA4-4F18-9C7B-FF0A9A1B0E80}" type="datetime1">
              <a:rPr lang="en-US" smtClean="0"/>
              <a:pPr/>
              <a:t>30/06/16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4290-6522-4139-852E-05BD9E7F0D2E}" type="datetime1">
              <a:rPr lang="en-US" smtClean="0"/>
              <a:pPr/>
              <a:t>30/06/16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55F9-81EA-47C5-8059-9E5C2B437C70}" type="datetime1">
              <a:rPr lang="en-US" smtClean="0"/>
              <a:pPr/>
              <a:t>30/06/16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607B-A47E-422C-9BEF-122CCDB7C526}" type="datetime1">
              <a:rPr lang="en-US" smtClean="0"/>
              <a:pPr/>
              <a:t>30/06/16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9A7CB-BEE6-4F99-898E-913F06E8E125}" type="datetime1">
              <a:rPr lang="en-US" smtClean="0"/>
              <a:pPr/>
              <a:t>30/06/16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E300C-6FC5-4FC3-AF1A-075E4F50620D}" type="datetime1">
              <a:rPr lang="en-US" smtClean="0"/>
              <a:pPr/>
              <a:t>30/06/16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95D-4A77-4DEB-B04C-9F4282A8BC04}" type="datetime1">
              <a:rPr lang="en-US" smtClean="0"/>
              <a:pPr/>
              <a:t>30/06/16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8685-4D0C-42D5-8013-B5904CD1FCBC}" type="datetime1">
              <a:rPr lang="en-US" smtClean="0"/>
              <a:pPr/>
              <a:t>30/06/16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26C0-9885-4BA9-BBFA-A52CBFEBB775}" type="datetime1">
              <a:rPr lang="en-US" smtClean="0"/>
              <a:pPr/>
              <a:t>30/06/16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E1B38-C5EB-4D66-9137-0AFE9CDEDE8F}" type="datetime1">
              <a:rPr lang="en-US" smtClean="0"/>
              <a:pPr/>
              <a:t>30/06/16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30/06/16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27B613C-1AD7-49D3-885D-F654C5CDBAA6}" type="datetime1">
              <a:rPr lang="en-US" smtClean="0"/>
              <a:pPr/>
              <a:t>30/06/16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  <p:sldLayoutId id="2147483954" r:id="rId4"/>
    <p:sldLayoutId id="2147483955" r:id="rId5"/>
    <p:sldLayoutId id="2147483956" r:id="rId6"/>
    <p:sldLayoutId id="2147483957" r:id="rId7"/>
    <p:sldLayoutId id="2147483958" r:id="rId8"/>
    <p:sldLayoutId id="2147483959" r:id="rId9"/>
    <p:sldLayoutId id="2147483960" r:id="rId10"/>
    <p:sldLayoutId id="214748396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Reconhecimento de Faces</a:t>
            </a:r>
            <a:endParaRPr lang="pt-B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Luiz Fernando G. de Oliveira</a:t>
            </a:r>
          </a:p>
          <a:p>
            <a:r>
              <a:rPr lang="pt-BR" dirty="0" smtClean="0"/>
              <a:t>João M S. A de R.  Lima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3205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An</a:t>
            </a:r>
            <a:r>
              <a:rPr lang="pt-BR" dirty="0" smtClean="0"/>
              <a:t>álise e Resultado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4000" dirty="0" smtClean="0"/>
              <a:t>Efeito da luz nas faces</a:t>
            </a:r>
            <a:endParaRPr lang="pt-BR" sz="4000" dirty="0"/>
          </a:p>
        </p:txBody>
      </p:sp>
      <p:pic>
        <p:nvPicPr>
          <p:cNvPr id="4" name="Picture 3" descr="Captura de Tela 2016-06-30 às 12.30.3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52328"/>
            <a:ext cx="7620000" cy="37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048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Conclus</a:t>
            </a:r>
            <a:r>
              <a:rPr lang="pt-BR" dirty="0" smtClean="0"/>
              <a:t>ão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4500" dirty="0" smtClean="0"/>
              <a:t>Robustez do </a:t>
            </a:r>
            <a:r>
              <a:rPr lang="pt-BR" sz="4500" dirty="0" err="1" smtClean="0"/>
              <a:t>Eigenfaces</a:t>
            </a:r>
            <a:endParaRPr lang="pt-BR" sz="4500" dirty="0" smtClean="0"/>
          </a:p>
          <a:p>
            <a:endParaRPr lang="pt-BR" sz="4500" dirty="0" smtClean="0"/>
          </a:p>
          <a:p>
            <a:r>
              <a:rPr lang="pt-BR" sz="4500" dirty="0" smtClean="0"/>
              <a:t> Aplicaç</a:t>
            </a:r>
            <a:r>
              <a:rPr lang="pt-BR" sz="4500" dirty="0" smtClean="0"/>
              <a:t>ões</a:t>
            </a:r>
            <a:r>
              <a:rPr lang="pt-BR" sz="4500" dirty="0" smtClean="0"/>
              <a:t> do </a:t>
            </a:r>
            <a:r>
              <a:rPr lang="pt-BR" sz="4500" dirty="0" err="1" smtClean="0"/>
              <a:t>Fisherfaces</a:t>
            </a:r>
            <a:endParaRPr lang="pt-BR" sz="4500" dirty="0" smtClean="0"/>
          </a:p>
          <a:p>
            <a:endParaRPr lang="pt-BR" sz="4500" dirty="0" smtClean="0"/>
          </a:p>
          <a:p>
            <a:r>
              <a:rPr lang="pt-BR" sz="4500" dirty="0" smtClean="0"/>
              <a:t>LBP e Viola - Jones</a:t>
            </a:r>
            <a:endParaRPr lang="pt-BR" sz="4500" dirty="0"/>
          </a:p>
        </p:txBody>
      </p:sp>
    </p:spTree>
    <p:extLst>
      <p:ext uri="{BB962C8B-B14F-4D97-AF65-F5344CB8AC3E}">
        <p14:creationId xmlns:p14="http://schemas.microsoft.com/office/powerpoint/2010/main" val="1140994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Conclus</a:t>
            </a:r>
            <a:r>
              <a:rPr lang="pt-BR" dirty="0" smtClean="0"/>
              <a:t>ão</a:t>
            </a:r>
            <a:endParaRPr lang="pt-BR" dirty="0"/>
          </a:p>
        </p:txBody>
      </p:sp>
      <p:pic>
        <p:nvPicPr>
          <p:cNvPr id="4" name="How Snapchat's filters work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57375"/>
            <a:ext cx="7620000" cy="4286250"/>
          </a:xfrm>
        </p:spPr>
      </p:pic>
    </p:spTree>
    <p:extLst>
      <p:ext uri="{BB962C8B-B14F-4D97-AF65-F5344CB8AC3E}">
        <p14:creationId xmlns:p14="http://schemas.microsoft.com/office/powerpoint/2010/main" val="2604635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 smtClean="0"/>
              <a:t>Conteúdo</a:t>
            </a:r>
            <a:endParaRPr lang="pt-BR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sz="6000" dirty="0" smtClean="0"/>
              <a:t>Introdução</a:t>
            </a:r>
          </a:p>
          <a:p>
            <a:r>
              <a:rPr lang="pt-BR" sz="6000" dirty="0" smtClean="0"/>
              <a:t>Estado da Arte</a:t>
            </a:r>
          </a:p>
          <a:p>
            <a:r>
              <a:rPr lang="pt-BR" sz="6000" dirty="0" err="1" smtClean="0"/>
              <a:t>Eigenfaces</a:t>
            </a:r>
            <a:endParaRPr lang="pt-BR" sz="6000" dirty="0" smtClean="0"/>
          </a:p>
          <a:p>
            <a:r>
              <a:rPr lang="pt-BR" sz="6000" dirty="0" err="1" smtClean="0"/>
              <a:t>Fisherfaces</a:t>
            </a:r>
            <a:endParaRPr lang="pt-BR" sz="6000" dirty="0" smtClean="0"/>
          </a:p>
          <a:p>
            <a:r>
              <a:rPr lang="pt-BR" sz="6000" dirty="0" smtClean="0"/>
              <a:t>Análise de Resultados</a:t>
            </a:r>
          </a:p>
          <a:p>
            <a:r>
              <a:rPr lang="pt-BR" sz="6000" dirty="0" smtClean="0"/>
              <a:t>Conclusão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6744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 smtClean="0"/>
              <a:t>Introdução</a:t>
            </a:r>
            <a:endParaRPr lang="pt-BR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4000" dirty="0" smtClean="0"/>
              <a:t>O que é reconhecimento facial?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744" y="2393393"/>
            <a:ext cx="6439543" cy="429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633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 smtClean="0"/>
              <a:t>Estado da Arte</a:t>
            </a:r>
            <a:endParaRPr lang="pt-BR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4000" dirty="0" err="1" smtClean="0"/>
              <a:t>Eigenfaces</a:t>
            </a:r>
            <a:endParaRPr lang="pt-BR" sz="4000" dirty="0" smtClean="0"/>
          </a:p>
          <a:p>
            <a:endParaRPr lang="pt-BR" sz="4000" dirty="0"/>
          </a:p>
          <a:p>
            <a:pPr marL="114300" indent="0">
              <a:buNone/>
            </a:pPr>
            <a:endParaRPr lang="pt-BR" sz="4000" dirty="0" smtClean="0"/>
          </a:p>
          <a:p>
            <a:r>
              <a:rPr lang="pt-BR" sz="4000" dirty="0" err="1" smtClean="0"/>
              <a:t>Fisherfaces</a:t>
            </a:r>
            <a:endParaRPr lang="pt-BR" sz="4000" dirty="0"/>
          </a:p>
        </p:txBody>
      </p:sp>
      <p:sp>
        <p:nvSpPr>
          <p:cNvPr id="4" name="Bent-Up Arrow 3"/>
          <p:cNvSpPr/>
          <p:nvPr/>
        </p:nvSpPr>
        <p:spPr>
          <a:xfrm rot="5400000">
            <a:off x="2978813" y="1519390"/>
            <a:ext cx="904725" cy="2470992"/>
          </a:xfrm>
          <a:prstGeom prst="bent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Bent-Up Arrow 4"/>
          <p:cNvSpPr/>
          <p:nvPr/>
        </p:nvSpPr>
        <p:spPr>
          <a:xfrm rot="5400000">
            <a:off x="2899195" y="3847439"/>
            <a:ext cx="1063962" cy="2470992"/>
          </a:xfrm>
          <a:prstGeom prst="bent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/>
          <p:cNvSpPr txBox="1"/>
          <p:nvPr/>
        </p:nvSpPr>
        <p:spPr>
          <a:xfrm>
            <a:off x="5171591" y="1948580"/>
            <a:ext cx="2264484" cy="707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2000" dirty="0" smtClean="0">
                <a:solidFill>
                  <a:srgbClr val="FF0000"/>
                </a:solidFill>
              </a:rPr>
              <a:t>Grande quantidade de dimensões</a:t>
            </a:r>
            <a:endParaRPr lang="pt-BR" sz="2000" dirty="0">
              <a:solidFill>
                <a:srgbClr val="FF0000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>
            <a:off x="6059024" y="2656466"/>
            <a:ext cx="489618" cy="55078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extBox 8"/>
          <p:cNvSpPr txBox="1"/>
          <p:nvPr/>
        </p:nvSpPr>
        <p:spPr>
          <a:xfrm>
            <a:off x="5171591" y="3207248"/>
            <a:ext cx="2264484" cy="4001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2000" dirty="0" smtClean="0">
                <a:solidFill>
                  <a:srgbClr val="008000"/>
                </a:solidFill>
              </a:rPr>
              <a:t>Menos dimensões</a:t>
            </a:r>
            <a:endParaRPr lang="pt-BR" sz="2000" dirty="0">
              <a:solidFill>
                <a:srgbClr val="008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71591" y="4907030"/>
            <a:ext cx="2264484" cy="707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2000" dirty="0" smtClean="0">
                <a:solidFill>
                  <a:srgbClr val="008000"/>
                </a:solidFill>
              </a:rPr>
              <a:t>Características Locais</a:t>
            </a:r>
            <a:endParaRPr lang="pt-BR" sz="20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246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Eigenfaces</a:t>
            </a:r>
            <a:endParaRPr lang="pt-BR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2998703"/>
            <a:ext cx="2800003" cy="1323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t-BR" sz="4000" dirty="0" smtClean="0">
                <a:solidFill>
                  <a:srgbClr val="008000"/>
                </a:solidFill>
              </a:rPr>
              <a:t>Diminuição dimensional</a:t>
            </a:r>
            <a:endParaRPr lang="pt-BR" sz="4000" dirty="0">
              <a:solidFill>
                <a:srgbClr val="008000"/>
              </a:solidFill>
            </a:endParaRPr>
          </a:p>
        </p:txBody>
      </p:sp>
      <p:sp>
        <p:nvSpPr>
          <p:cNvPr id="7" name="Left Brace 6"/>
          <p:cNvSpPr/>
          <p:nvPr/>
        </p:nvSpPr>
        <p:spPr>
          <a:xfrm>
            <a:off x="3257203" y="1417638"/>
            <a:ext cx="1407653" cy="434505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Box 7"/>
          <p:cNvSpPr txBox="1"/>
          <p:nvPr/>
        </p:nvSpPr>
        <p:spPr>
          <a:xfrm>
            <a:off x="3978147" y="1558941"/>
            <a:ext cx="40990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dirty="0" smtClean="0"/>
              <a:t>Análise de Componentes Principais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78147" y="3212895"/>
            <a:ext cx="415566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dirty="0" smtClean="0"/>
              <a:t>Diminuição na correlação</a:t>
            </a:r>
            <a:endParaRPr lang="pt-BR" sz="3000" dirty="0"/>
          </a:p>
        </p:txBody>
      </p:sp>
      <p:sp>
        <p:nvSpPr>
          <p:cNvPr id="10" name="TextBox 9"/>
          <p:cNvSpPr txBox="1"/>
          <p:nvPr/>
        </p:nvSpPr>
        <p:spPr>
          <a:xfrm>
            <a:off x="3978146" y="4635747"/>
            <a:ext cx="41556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dirty="0" smtClean="0"/>
              <a:t>Mais informação em menos dimensões</a:t>
            </a:r>
            <a:endParaRPr lang="pt-BR" sz="3000" dirty="0"/>
          </a:p>
        </p:txBody>
      </p:sp>
    </p:spTree>
    <p:extLst>
      <p:ext uri="{BB962C8B-B14F-4D97-AF65-F5344CB8AC3E}">
        <p14:creationId xmlns:p14="http://schemas.microsoft.com/office/powerpoint/2010/main" val="208639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Fisherfaces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7548"/>
          <a:stretch/>
        </p:blipFill>
        <p:spPr>
          <a:xfrm>
            <a:off x="457200" y="1600200"/>
            <a:ext cx="3763938" cy="4033647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4221138" y="2692712"/>
            <a:ext cx="2052094" cy="159114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/>
          <p:cNvSpPr txBox="1"/>
          <p:nvPr/>
        </p:nvSpPr>
        <p:spPr>
          <a:xfrm>
            <a:off x="6518040" y="3079309"/>
            <a:ext cx="1678715" cy="707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pt-BR" sz="4000" dirty="0" smtClean="0">
                <a:solidFill>
                  <a:srgbClr val="008000"/>
                </a:solidFill>
              </a:rPr>
              <a:t>Classes</a:t>
            </a:r>
            <a:endParaRPr lang="pt-BR" sz="40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793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Análise de Resultados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pt-BR" sz="4000" dirty="0" smtClean="0"/>
              <a:t>Testes </a:t>
            </a:r>
            <a:endParaRPr lang="pt-BR" sz="4000" dirty="0"/>
          </a:p>
        </p:txBody>
      </p:sp>
      <p:sp>
        <p:nvSpPr>
          <p:cNvPr id="4" name="Left Brace 3"/>
          <p:cNvSpPr/>
          <p:nvPr/>
        </p:nvSpPr>
        <p:spPr>
          <a:xfrm>
            <a:off x="2061882" y="1733176"/>
            <a:ext cx="597647" cy="4413624"/>
          </a:xfrm>
          <a:prstGeom prst="leftBrace">
            <a:avLst>
              <a:gd name="adj1" fmla="val 8333"/>
              <a:gd name="adj2" fmla="val 768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/>
          <p:cNvSpPr txBox="1"/>
          <p:nvPr/>
        </p:nvSpPr>
        <p:spPr>
          <a:xfrm>
            <a:off x="3780118" y="1733176"/>
            <a:ext cx="2525058" cy="707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t-BR" sz="4000" dirty="0" smtClean="0">
                <a:solidFill>
                  <a:schemeClr val="tx1"/>
                </a:solidFill>
              </a:rPr>
              <a:t>Iluminaç</a:t>
            </a:r>
            <a:r>
              <a:rPr lang="pt-BR" sz="4000" dirty="0" smtClean="0">
                <a:solidFill>
                  <a:schemeClr val="tx1"/>
                </a:solidFill>
              </a:rPr>
              <a:t>ão</a:t>
            </a:r>
            <a:endParaRPr lang="pt-BR" sz="40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80118" y="3036046"/>
            <a:ext cx="2525058" cy="1323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t-BR" sz="4000" dirty="0" smtClean="0">
                <a:solidFill>
                  <a:schemeClr val="tx1"/>
                </a:solidFill>
              </a:rPr>
              <a:t>Express</a:t>
            </a:r>
            <a:r>
              <a:rPr lang="pt-BR" sz="4000" dirty="0" smtClean="0">
                <a:solidFill>
                  <a:schemeClr val="tx1"/>
                </a:solidFill>
              </a:rPr>
              <a:t>ões Faciais</a:t>
            </a:r>
            <a:endParaRPr lang="pt-BR" sz="4000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80118" y="5138456"/>
            <a:ext cx="2525058" cy="707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t-BR" sz="4000" dirty="0" smtClean="0">
                <a:solidFill>
                  <a:schemeClr val="tx1"/>
                </a:solidFill>
              </a:rPr>
              <a:t>Óculos</a:t>
            </a:r>
            <a:endParaRPr lang="pt-BR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6564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An</a:t>
            </a:r>
            <a:r>
              <a:rPr lang="pt-BR" dirty="0" smtClean="0"/>
              <a:t>álise e Resultados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Picture 4" descr="Captura de Tela 2016-06-30 às 12.27.3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0200"/>
            <a:ext cx="7620000" cy="430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88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An</a:t>
            </a:r>
            <a:r>
              <a:rPr lang="pt-BR" dirty="0" smtClean="0"/>
              <a:t>álise e Resultados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4000" dirty="0" smtClean="0"/>
              <a:t>Exemplo de imagens nos subconjuntos</a:t>
            </a:r>
            <a:endParaRPr lang="pt-BR" sz="4000" dirty="0"/>
          </a:p>
        </p:txBody>
      </p:sp>
      <p:pic>
        <p:nvPicPr>
          <p:cNvPr id="4" name="Picture 3" descr="Captura de Tela 2016-06-30 às 12.28.4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985809"/>
            <a:ext cx="7620000" cy="276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9883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83</TotalTime>
  <Words>107</Words>
  <Application>Microsoft Macintosh PowerPoint</Application>
  <PresentationFormat>On-screen Show (4:3)</PresentationFormat>
  <Paragraphs>44</Paragraphs>
  <Slides>12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Adjacency</vt:lpstr>
      <vt:lpstr>Reconhecimento de Faces</vt:lpstr>
      <vt:lpstr>Conteúdo</vt:lpstr>
      <vt:lpstr>Introdução</vt:lpstr>
      <vt:lpstr>Estado da Arte</vt:lpstr>
      <vt:lpstr>Eigenfaces</vt:lpstr>
      <vt:lpstr>Fisherfaces</vt:lpstr>
      <vt:lpstr>Análise de Resultados</vt:lpstr>
      <vt:lpstr>Análise e Resultados</vt:lpstr>
      <vt:lpstr>Análise e Resultados</vt:lpstr>
      <vt:lpstr>Análise e Resultado</vt:lpstr>
      <vt:lpstr>Conclusão</vt:lpstr>
      <vt:lpstr>Conclusão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Reconhecimento de Faces</dc:title>
  <dc:creator>João Lima</dc:creator>
  <cp:lastModifiedBy>João Lima</cp:lastModifiedBy>
  <cp:revision>14</cp:revision>
  <dcterms:created xsi:type="dcterms:W3CDTF">2016-06-30T05:16:32Z</dcterms:created>
  <dcterms:modified xsi:type="dcterms:W3CDTF">2016-06-30T15:36:03Z</dcterms:modified>
</cp:coreProperties>
</file>

<file path=docProps/thumbnail.jpeg>
</file>